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69" r:id="rId4"/>
    <p:sldId id="259" r:id="rId5"/>
    <p:sldId id="268" r:id="rId6"/>
    <p:sldId id="270" r:id="rId7"/>
    <p:sldId id="277" r:id="rId8"/>
    <p:sldId id="271" r:id="rId9"/>
    <p:sldId id="265" r:id="rId10"/>
    <p:sldId id="261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 varScale="1">
        <p:scale>
          <a:sx n="69" d="100"/>
          <a:sy n="69" d="100"/>
        </p:scale>
        <p:origin x="-141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873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55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435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73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04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2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40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8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15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531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92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21FD3-2E81-453F-AE50-E9AEC5614F8B}" type="datetimeFigureOut">
              <a:rPr lang="ru-RU" smtClean="0"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C7F77-E024-4E9C-BCE9-53C9B335E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2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20385415">
            <a:off x="-1070005" y="1807523"/>
            <a:ext cx="960784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Эковесна-2022</a:t>
            </a:r>
          </a:p>
          <a:p>
            <a:pPr algn="ctr"/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Большекайбицкая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СОШ-центр  образования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Татарстан»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9995">
            <a:off x="1640003" y="446368"/>
            <a:ext cx="3122875" cy="2016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915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BK-School\Desktop\20220511_1329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46758" y="1202023"/>
            <a:ext cx="6408713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BK-School\Downloads\20220511_132939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63938" y="1217290"/>
            <a:ext cx="6336704" cy="4423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953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BK-School\Downloads\20220511_132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3381" y="394693"/>
            <a:ext cx="3552700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BK-School\Downloads\20220511_132803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4507"/>
            <a:ext cx="4680520" cy="3304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" y="3597633"/>
            <a:ext cx="4462463" cy="591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315" y="3424327"/>
            <a:ext cx="4395787" cy="591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707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332656"/>
            <a:ext cx="3299520" cy="2808312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chemeClr val="tx2"/>
                </a:solidFill>
              </a:rPr>
              <a:t>В рамках проекта </a:t>
            </a:r>
            <a:r>
              <a:rPr lang="ru-RU" sz="2000" b="1" dirty="0" smtClean="0">
                <a:solidFill>
                  <a:srgbClr val="C00000"/>
                </a:solidFill>
              </a:rPr>
              <a:t>«ЭКОВЕСНА» </a:t>
            </a:r>
            <a:r>
              <a:rPr lang="ru-RU" sz="2000" b="1" i="1" dirty="0" smtClean="0">
                <a:solidFill>
                  <a:schemeClr val="tx2"/>
                </a:solidFill>
              </a:rPr>
              <a:t>в школе был организован </a:t>
            </a:r>
            <a:r>
              <a:rPr lang="ru-RU" sz="2000" b="1" dirty="0" smtClean="0">
                <a:solidFill>
                  <a:srgbClr val="00B050"/>
                </a:solidFill>
              </a:rPr>
              <a:t>«ЭКОЛОГИЧЕСКИЙ ФЛЕШМОБ»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>
                <a:solidFill>
                  <a:schemeClr val="tx2"/>
                </a:solidFill>
              </a:rPr>
              <a:t>Цель </a:t>
            </a:r>
            <a:r>
              <a:rPr lang="ru-RU" sz="2000" b="1" i="1" dirty="0" err="1" smtClean="0">
                <a:solidFill>
                  <a:schemeClr val="tx2"/>
                </a:solidFill>
              </a:rPr>
              <a:t>флешмоба</a:t>
            </a:r>
            <a:r>
              <a:rPr lang="ru-RU" sz="2000" b="1" i="1" dirty="0" smtClean="0">
                <a:solidFill>
                  <a:schemeClr val="tx2"/>
                </a:solidFill>
              </a:rPr>
              <a:t> –это привлечь как можно больше внимание детей к проблеме экологии, сохранение чистоты и красоты родного края!</a:t>
            </a:r>
            <a:endParaRPr lang="ru-RU" sz="2000" b="1" i="1" dirty="0">
              <a:solidFill>
                <a:schemeClr val="tx2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5472608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4307632" cy="3230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5553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57"/>
            <a:ext cx="9144000" cy="6974632"/>
          </a:xfrm>
          <a:prstGeom prst="roundRect">
            <a:avLst>
              <a:gd name="adj" fmla="val 8594"/>
            </a:avLst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3036886" y="972695"/>
            <a:ext cx="1381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28" y="1916622"/>
            <a:ext cx="2798133" cy="1912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619" y="69063"/>
            <a:ext cx="2667238" cy="4554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44975"/>
            <a:ext cx="1944216" cy="2313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10364"/>
            <a:ext cx="2385014" cy="28932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07" y="3737191"/>
            <a:ext cx="2703512" cy="3120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 rot="20561514">
            <a:off x="-250167" y="126035"/>
            <a:ext cx="49783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B050"/>
                </a:solidFill>
              </a:rPr>
              <a:t>Челлендж</a:t>
            </a:r>
            <a:r>
              <a:rPr lang="ru-RU" sz="2800" b="1" dirty="0" smtClean="0">
                <a:solidFill>
                  <a:srgbClr val="00B050"/>
                </a:solidFill>
              </a:rPr>
              <a:t>-эстафета</a:t>
            </a:r>
            <a:r>
              <a:rPr lang="ru-RU" sz="2400" b="1" dirty="0" smtClean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CC0099"/>
                </a:solidFill>
              </a:rPr>
              <a:t>«Вместе будет чище!»</a:t>
            </a:r>
            <a:endParaRPr lang="ru-RU" sz="3200" b="1" dirty="0">
              <a:solidFill>
                <a:srgbClr val="CC00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2070" y="2501554"/>
            <a:ext cx="25202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900" b="1" i="1" dirty="0" smtClean="0">
              <a:solidFill>
                <a:srgbClr val="00B0F0"/>
              </a:solidFill>
            </a:endParaRPr>
          </a:p>
          <a:p>
            <a:pPr algn="ctr"/>
            <a:endParaRPr lang="ru-RU" sz="2400" b="1" i="1" dirty="0" smtClean="0">
              <a:solidFill>
                <a:srgbClr val="00B0F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570" y="0"/>
            <a:ext cx="1184598" cy="11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BK-SCH~1\AppData\Local\Temp\IMG-20220528-WA00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28" y="3829618"/>
            <a:ext cx="2201965" cy="293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70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7" y="-20335"/>
            <a:ext cx="9144000" cy="6974632"/>
          </a:xfrm>
          <a:prstGeom prst="roundRect">
            <a:avLst>
              <a:gd name="adj" fmla="val 8594"/>
            </a:avLst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1026" name="Picture 2" descr="C:\Users\BK_School_Bibl\Desktop\20220407_160352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46757"/>
            <a:ext cx="3528392" cy="2834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 flipH="1">
            <a:off x="165518" y="86298"/>
            <a:ext cx="4334474" cy="1831451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sz="1600" dirty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Прилетайте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птички,</a:t>
            </a:r>
          </a:p>
          <a:p>
            <a:pPr algn="ctr"/>
            <a:r>
              <a:rPr lang="ru-RU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 Снегири</a:t>
            </a:r>
            <a:r>
              <a:rPr lang="ru-RU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, синички.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Вот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вам мы сделали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скворечник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С 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добротой сердечной</a:t>
            </a:r>
            <a:r>
              <a:rPr lang="ru-RU" sz="1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036886" y="972695"/>
            <a:ext cx="1381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680" y="4117848"/>
            <a:ext cx="3546739" cy="2979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031" y="34950"/>
            <a:ext cx="3226630" cy="28899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1430746"/>
            <a:ext cx="3613768" cy="28942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21" y="404664"/>
            <a:ext cx="1124046" cy="138419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21" y="1988840"/>
            <a:ext cx="1909574" cy="212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20759763">
            <a:off x="6237480" y="3022979"/>
            <a:ext cx="3614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ЭКО</a:t>
            </a:r>
            <a:r>
              <a:rPr lang="ru-RU" sz="2800" b="1" dirty="0">
                <a:solidFill>
                  <a:srgbClr val="FF0000"/>
                </a:solidFill>
              </a:rPr>
              <a:t>ВЕСНА</a:t>
            </a:r>
            <a:r>
              <a:rPr lang="ru-RU" sz="2800" b="1" dirty="0">
                <a:solidFill>
                  <a:srgbClr val="FFFF00"/>
                </a:solidFill>
              </a:rPr>
              <a:t>-2022</a:t>
            </a:r>
          </a:p>
        </p:txBody>
      </p:sp>
    </p:spTree>
    <p:extLst>
      <p:ext uri="{BB962C8B-B14F-4D97-AF65-F5344CB8AC3E}">
        <p14:creationId xmlns:p14="http://schemas.microsoft.com/office/powerpoint/2010/main" val="3705149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9" y="-353388"/>
            <a:ext cx="9144000" cy="6974632"/>
          </a:xfrm>
          <a:prstGeom prst="roundRect">
            <a:avLst>
              <a:gd name="adj" fmla="val 8594"/>
            </a:avLst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126593"/>
            <a:ext cx="2017713" cy="2469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94" y="4221088"/>
            <a:ext cx="2404638" cy="2374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483" y="4221088"/>
            <a:ext cx="2160240" cy="2374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20" y="4221088"/>
            <a:ext cx="1942682" cy="237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94" y="2171935"/>
            <a:ext cx="2442755" cy="1923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676" y="1995315"/>
            <a:ext cx="3290203" cy="23138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143" y="2273329"/>
            <a:ext cx="2695230" cy="178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94" y="188640"/>
            <a:ext cx="2404638" cy="1918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128" y="100657"/>
            <a:ext cx="2558405" cy="1894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62" y="108490"/>
            <a:ext cx="2736716" cy="189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 rot="20642299">
            <a:off x="-406560" y="-1460913"/>
            <a:ext cx="27133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           ЭКОВЕСНА_2022 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684244">
            <a:off x="5227671" y="5501870"/>
            <a:ext cx="3665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Тимуровская     работа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195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776"/>
            <a:ext cx="9144000" cy="6974632"/>
          </a:xfrm>
          <a:prstGeom prst="roundRect">
            <a:avLst>
              <a:gd name="adj" fmla="val 8594"/>
            </a:avLst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 rot="20642299">
            <a:off x="-406560" y="-1183915"/>
            <a:ext cx="27133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           ЭКОВЕСНА_2022 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684244">
            <a:off x="5227671" y="5578814"/>
            <a:ext cx="366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Тимуровская     работа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BK-SCH~1\AppData\Local\Temp\IMG-20220521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13" y="212909"/>
            <a:ext cx="4436787" cy="405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BK-SCH~1\AppData\Local\Temp\IMG-20220521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338" y="2780928"/>
            <a:ext cx="3988149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131507">
            <a:off x="3454130" y="1196045"/>
            <a:ext cx="604893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#</a:t>
            </a:r>
            <a:r>
              <a:rPr lang="ru-RU" sz="4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Акция</a:t>
            </a:r>
            <a:r>
              <a:rPr lang="ru-RU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ВОДАРОССИИ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076" name="Picture 4" descr="C:\Users\BK-SCH~1\AppData\Local\Temp\IMG-20220528-WA00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121" y="4304775"/>
            <a:ext cx="2980217" cy="25806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5213" y="4266481"/>
            <a:ext cx="21325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Учащиеся </a:t>
            </a:r>
            <a:r>
              <a:rPr lang="ru-RU" b="1" dirty="0" smtClean="0">
                <a:solidFill>
                  <a:srgbClr val="002060"/>
                </a:solidFill>
              </a:rPr>
              <a:t>нашей школы </a:t>
            </a:r>
            <a:r>
              <a:rPr lang="ru-RU" b="1" dirty="0">
                <a:solidFill>
                  <a:srgbClr val="002060"/>
                </a:solidFill>
              </a:rPr>
              <a:t>приняли участие в акции "Вода России". Ребята очистили от мусора </a:t>
            </a:r>
            <a:r>
              <a:rPr lang="ru-RU" b="1" dirty="0" smtClean="0">
                <a:solidFill>
                  <a:srgbClr val="002060"/>
                </a:solidFill>
              </a:rPr>
              <a:t>берег реки </a:t>
            </a:r>
            <a:r>
              <a:rPr lang="ru-RU" b="1" smtClean="0">
                <a:solidFill>
                  <a:srgbClr val="002060"/>
                </a:solidFill>
              </a:rPr>
              <a:t>Берля, </a:t>
            </a:r>
            <a:r>
              <a:rPr lang="ru-RU" b="1" dirty="0" smtClean="0">
                <a:solidFill>
                  <a:srgbClr val="002060"/>
                </a:solidFill>
              </a:rPr>
              <a:t>протекающей </a:t>
            </a:r>
            <a:r>
              <a:rPr lang="ru-RU" b="1" dirty="0">
                <a:solidFill>
                  <a:srgbClr val="002060"/>
                </a:solidFill>
              </a:rPr>
              <a:t>в </a:t>
            </a:r>
            <a:r>
              <a:rPr lang="ru-RU" b="1" dirty="0" smtClean="0">
                <a:solidFill>
                  <a:srgbClr val="002060"/>
                </a:solidFill>
              </a:rPr>
              <a:t>окрестностях села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02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790" y="210783"/>
            <a:ext cx="4728712" cy="985969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solidFill>
                  <a:srgbClr val="FF0000"/>
                </a:solidFill>
              </a:rPr>
              <a:t>                      </a:t>
            </a:r>
            <a:r>
              <a:rPr lang="ru-RU" sz="2800" b="1" dirty="0" smtClean="0">
                <a:solidFill>
                  <a:srgbClr val="002060"/>
                </a:solidFill>
              </a:rPr>
              <a:t>Проект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"</a:t>
            </a:r>
            <a:r>
              <a:rPr lang="ru-RU" sz="2700" b="1" dirty="0">
                <a:solidFill>
                  <a:srgbClr val="002060"/>
                </a:solidFill>
              </a:rPr>
              <a:t>Уборка </a:t>
            </a:r>
            <a:r>
              <a:rPr lang="ru-RU" sz="2700" b="1" dirty="0" smtClean="0">
                <a:solidFill>
                  <a:srgbClr val="002060"/>
                </a:solidFill>
              </a:rPr>
              <a:t>школьной    территории</a:t>
            </a:r>
            <a:r>
              <a:rPr lang="ru-RU" sz="2700" b="1" dirty="0">
                <a:solidFill>
                  <a:srgbClr val="002060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1"/>
            <a:ext cx="4811331" cy="3168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       Учащиеся 4 </a:t>
            </a:r>
            <a:r>
              <a:rPr lang="ru-RU" sz="1400" b="1" dirty="0">
                <a:solidFill>
                  <a:srgbClr val="FF0000"/>
                </a:solidFill>
              </a:rPr>
              <a:t>класса взяли инвентарь в школьном сарае и </a:t>
            </a:r>
            <a:r>
              <a:rPr lang="ru-RU" sz="1400" b="1" dirty="0" smtClean="0">
                <a:solidFill>
                  <a:srgbClr val="FF0000"/>
                </a:solidFill>
              </a:rPr>
              <a:t>стали </a:t>
            </a:r>
            <a:r>
              <a:rPr lang="ru-RU" sz="1400" b="1" dirty="0">
                <a:solidFill>
                  <a:srgbClr val="FF0000"/>
                </a:solidFill>
              </a:rPr>
              <a:t>убирать школьную территорию. Дети работали с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удовольствием</a:t>
            </a:r>
            <a:r>
              <a:rPr lang="ru-RU" sz="1400" b="1" dirty="0">
                <a:solidFill>
                  <a:srgbClr val="FF0000"/>
                </a:solidFill>
              </a:rPr>
              <a:t>. Одни сгребали опавшие листья в кучи</a:t>
            </a:r>
            <a:r>
              <a:rPr lang="ru-RU" sz="1400" b="1" dirty="0" smtClean="0">
                <a:solidFill>
                  <a:srgbClr val="FF0000"/>
                </a:solidFill>
              </a:rPr>
              <a:t>,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другие грузили их на тачку и отвозили на школьный огород. Так работали несколько часов. Стало чисто и красиво</a:t>
            </a:r>
            <a:r>
              <a:rPr lang="ru-RU" sz="1400" b="1" dirty="0" smtClean="0">
                <a:solidFill>
                  <a:srgbClr val="FF0000"/>
                </a:solidFill>
              </a:rPr>
              <a:t>. </a:t>
            </a:r>
            <a:r>
              <a:rPr lang="ru-RU" sz="1400" b="1" dirty="0">
                <a:solidFill>
                  <a:srgbClr val="FF0000"/>
                </a:solidFill>
              </a:rPr>
              <a:t>В последующие дни  дети собирали мусор и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проводили </a:t>
            </a:r>
            <a:r>
              <a:rPr lang="ru-RU" sz="1400" b="1" dirty="0">
                <a:solidFill>
                  <a:srgbClr val="FF0000"/>
                </a:solidFill>
              </a:rPr>
              <a:t>беседы с младшими ребятами о соблюдении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чистоты </a:t>
            </a:r>
            <a:r>
              <a:rPr lang="ru-RU" sz="1400" b="1" dirty="0">
                <a:solidFill>
                  <a:srgbClr val="FF0000"/>
                </a:solidFill>
              </a:rPr>
              <a:t>и порядка.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/>
              <a:t> </a:t>
            </a:r>
          </a:p>
        </p:txBody>
      </p:sp>
      <p:pic>
        <p:nvPicPr>
          <p:cNvPr id="7170" name="Picture 2" descr="C:\Users\BK-School\Downloads\IMG-20220530-WA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6" y="3284984"/>
            <a:ext cx="4541377" cy="3406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BK-School\Downloads\IMG-20220530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809" y="394144"/>
            <a:ext cx="399593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BK-School\Downloads\IMG-20220530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809" y="3650300"/>
            <a:ext cx="3926040" cy="2944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963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190"/>
            <a:ext cx="9144000" cy="6974632"/>
          </a:xfrm>
          <a:prstGeom prst="roundRect">
            <a:avLst>
              <a:gd name="adj" fmla="val 8594"/>
            </a:avLst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 rot="20642299">
            <a:off x="-406560" y="-1183915"/>
            <a:ext cx="27133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           ЭКОВЕСНА_2022 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684244">
            <a:off x="5227671" y="5578814"/>
            <a:ext cx="366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Тимуровская     работа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122" name="Picture 2" descr="C:\Users\BK-SCH~1\AppData\Local\Temp\IMG-20220528-WA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7246"/>
            <a:ext cx="3860901" cy="2895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5046"/>
            <a:ext cx="4114800" cy="3140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Users\BK-SCH~1\AppData\Local\Temp\IMG-20220528-WA0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3172">
            <a:off x="5855627" y="3273316"/>
            <a:ext cx="2639017" cy="351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BK-SCH~1\AppData\Local\Temp\IMG-20220528-WA00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6948">
            <a:off x="2711171" y="3926656"/>
            <a:ext cx="3136700" cy="23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BK-SCH~1\AppData\Local\Temp\IMG-20220528-WA001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9962">
            <a:off x="221397" y="3893160"/>
            <a:ext cx="2453283" cy="241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286" y="2967335"/>
            <a:ext cx="8489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«Сохраним нашу природу»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0791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671" y="0"/>
            <a:ext cx="9144000" cy="6974632"/>
          </a:xfrm>
          <a:prstGeom prst="roundRect">
            <a:avLst>
              <a:gd name="adj" fmla="val 8594"/>
            </a:avLst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3275851" y="692696"/>
            <a:ext cx="1381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74787"/>
            <a:ext cx="2746800" cy="5825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38" y="3487316"/>
            <a:ext cx="2307127" cy="3424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810" y="5048422"/>
            <a:ext cx="2571998" cy="1765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2310">
            <a:off x="251179" y="5529851"/>
            <a:ext cx="1130002" cy="11874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 rot="20768621">
            <a:off x="6661073" y="4528040"/>
            <a:ext cx="2240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"Доброе семя - добрый и </a:t>
            </a:r>
            <a:r>
              <a:rPr lang="ru-RU" b="1" dirty="0" err="1">
                <a:solidFill>
                  <a:schemeClr val="bg1"/>
                </a:solidFill>
              </a:rPr>
              <a:t>всход</a:t>
            </a:r>
            <a:r>
              <a:rPr lang="ru-RU" b="1" dirty="0">
                <a:solidFill>
                  <a:schemeClr val="bg1"/>
                </a:solidFill>
              </a:rPr>
              <a:t>"</a:t>
            </a:r>
          </a:p>
        </p:txBody>
      </p:sp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487" y="3068960"/>
            <a:ext cx="3001317" cy="18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 flipH="1">
            <a:off x="3275851" y="4269152"/>
            <a:ext cx="2428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«Что посеешь, то и пожнешь»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7638" y="5229201"/>
            <a:ext cx="2765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«Посеяно</a:t>
            </a:r>
            <a:r>
              <a:rPr lang="ru-RU" sz="1600" dirty="0">
                <a:solidFill>
                  <a:schemeClr val="bg1"/>
                </a:solidFill>
              </a:rPr>
              <a:t>, так </a:t>
            </a:r>
            <a:r>
              <a:rPr lang="ru-RU" sz="1600" dirty="0" smtClean="0">
                <a:solidFill>
                  <a:schemeClr val="bg1"/>
                </a:solidFill>
              </a:rPr>
              <a:t>вырастет»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83" y="574787"/>
            <a:ext cx="2040304" cy="2698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99" y="598451"/>
            <a:ext cx="3664949" cy="2350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3366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7013725</TotalTime>
  <Words>185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В рамках проекта «ЭКОВЕСНА» в школе был организован «ЭКОЛОГИЧЕСКИЙ ФЛЕШМОБ» Цель флешмоба –это привлечь как можно больше внимание детей к проблеме экологии, сохранение чистоты и красоты родного края!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Проект  "Уборка школьной    территории"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BK_School_Bibl</dc:creator>
  <cp:lastModifiedBy>BK-School</cp:lastModifiedBy>
  <cp:revision>70</cp:revision>
  <dcterms:created xsi:type="dcterms:W3CDTF">2022-03-25T22:30:44Z</dcterms:created>
  <dcterms:modified xsi:type="dcterms:W3CDTF">2022-06-04T10:35:41Z</dcterms:modified>
</cp:coreProperties>
</file>